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h4raMrz6OrQUNTiHi+s3cNpcTh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11c38a54c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11c38a54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11c38a54c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11c38a5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11c38a54c_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11c38a54c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11c38a54c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11c38a54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11c38a54c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11c38a54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11c38a54c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11c38a54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11c38a54c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11c38a5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11c38a54c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11c38a54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11c38a54c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11c38a54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11c38a54c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e11c38a54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11c38a54c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11c38a54c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11c38a54c_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11c38a54c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c404f1027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c404f102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c404f1027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c404f102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11c38a54c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11c38a54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1c38a54c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11c38a54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11c38a54c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11c38a54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11a096bf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11a096b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11c38a54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11c38a54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1c38a54c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11c38a54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11c38a54c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11c38a5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11c38a54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11c38a5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11c38a54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11c38a5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2c404f1027_0_58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22c404f1027_0_58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g22c404f1027_0_58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22c404f1027_0_58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22c404f1027_0_58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22c404f1027_0_58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22c404f1027_0_582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g22c404f1027_0_582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g22c404f1027_0_5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22c404f1027_0_678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g22c404f1027_0_67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2c404f1027_0_67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22c404f1027_0_67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22c404f1027_0_67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22c404f1027_0_67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2c404f1027_0_67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2c404f1027_0_67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2c404f1027_0_67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22c404f1027_0_67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22c404f1027_0_67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2c404f1027_0_67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2c404f1027_0_67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22c404f1027_0_67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22c404f1027_0_67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22c404f1027_0_67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22c404f1027_0_67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22c404f1027_0_67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22c404f1027_0_67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22c404f1027_0_678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g22c404f1027_0_678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g22c404f1027_0_6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c404f1027_0_7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c404f1027_0_70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g22c404f1027_0_7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g22c404f1027_0_70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2c404f1027_0_70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2c404f1027_0_7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22c404f1027_0_592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g22c404f1027_0_59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22c404f1027_0_59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22c404f1027_0_59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22c404f1027_0_59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22c404f1027_0_59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22c404f1027_0_59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22c404f1027_0_59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22c404f1027_0_5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22c404f1027_0_59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22c404f1027_0_59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2c404f1027_0_59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22c404f1027_0_59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22c404f1027_0_59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22c404f1027_0_59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2c404f1027_0_59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22c404f1027_0_59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22c404f1027_0_59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22c404f1027_0_59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22c404f1027_0_592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g22c404f1027_0_5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22c404f1027_0_61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g22c404f1027_0_6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22c404f1027_0_6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22c404f1027_0_61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g22c404f1027_0_614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g22c404f1027_0_6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22c404f1027_0_621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g22c404f1027_0_6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22c404f1027_0_6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22c404f1027_0_62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g22c404f1027_0_621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22c404f1027_0_621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g22c404f1027_0_6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22c404f1027_0_62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g22c404f1027_0_6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22c404f1027_0_6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22c404f1027_0_629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g22c404f1027_0_6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22c404f1027_0_63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g22c404f1027_0_6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22c404f1027_0_6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22c404f1027_0_635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g22c404f1027_0_635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g22c404f1027_0_6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22c404f1027_0_642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g22c404f1027_0_64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22c404f1027_0_6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22c404f1027_0_64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22c404f1027_0_64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22c404f1027_0_64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2c404f1027_0_64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22c404f1027_0_64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22c404f1027_0_64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22c404f1027_0_64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2c404f1027_0_64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22c404f1027_0_64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2c404f1027_0_64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22c404f1027_0_64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22c404f1027_0_64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22c404f1027_0_64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22c404f1027_0_64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2c404f1027_0_64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2c404f1027_0_64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22c404f1027_0_642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g22c404f1027_0_6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22c404f1027_0_66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g22c404f1027_0_6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2c404f1027_0_66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22c404f1027_0_664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g22c404f1027_0_664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g22c404f1027_0_664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22c404f1027_0_6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22c404f1027_0_672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g22c404f1027_0_67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22c404f1027_0_67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22c404f1027_0_672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g22c404f1027_0_6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2c404f1027_0_5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22c404f1027_0_57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22c404f1027_0_5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"/>
          <p:cNvPicPr preferRelativeResize="0"/>
          <p:nvPr/>
        </p:nvPicPr>
        <p:blipFill rotWithShape="1">
          <a:blip r:embed="rId3">
            <a:alphaModFix/>
          </a:blip>
          <a:srcRect b="15848" l="35023" r="19976" t="25283"/>
          <a:stretch/>
        </p:blipFill>
        <p:spPr>
          <a:xfrm>
            <a:off x="2238900" y="989725"/>
            <a:ext cx="8212675" cy="460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"/>
          <p:cNvSpPr txBox="1"/>
          <p:nvPr/>
        </p:nvSpPr>
        <p:spPr>
          <a:xfrm>
            <a:off x="5256000" y="152275"/>
            <a:ext cx="1680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INICIO DE </a:t>
            </a:r>
            <a:r>
              <a:rPr lang="es-CO">
                <a:latin typeface="Lato"/>
                <a:ea typeface="Lato"/>
                <a:cs typeface="Lato"/>
                <a:sym typeface="Lato"/>
              </a:rPr>
              <a:t>SESIÓN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e11c38a54c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225" y="564525"/>
            <a:ext cx="10552225" cy="59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11c38a54c_0_21"/>
          <p:cNvSpPr txBox="1"/>
          <p:nvPr/>
        </p:nvSpPr>
        <p:spPr>
          <a:xfrm>
            <a:off x="4710500" y="108950"/>
            <a:ext cx="2103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          POSTULACIÓN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g1e11c38a54c_0_21"/>
          <p:cNvPicPr preferRelativeResize="0"/>
          <p:nvPr/>
        </p:nvPicPr>
        <p:blipFill rotWithShape="1">
          <a:blip r:embed="rId3">
            <a:alphaModFix/>
          </a:blip>
          <a:srcRect b="30628" l="29439" r="22370" t="20662"/>
          <a:stretch/>
        </p:blipFill>
        <p:spPr>
          <a:xfrm>
            <a:off x="1194050" y="654500"/>
            <a:ext cx="10041024" cy="56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1e11c38a54c_3_33"/>
          <p:cNvPicPr preferRelativeResize="0"/>
          <p:nvPr/>
        </p:nvPicPr>
        <p:blipFill rotWithShape="1">
          <a:blip r:embed="rId3">
            <a:alphaModFix/>
          </a:blip>
          <a:srcRect b="23246" l="23651" r="15672" t="8321"/>
          <a:stretch/>
        </p:blipFill>
        <p:spPr>
          <a:xfrm>
            <a:off x="990600" y="387613"/>
            <a:ext cx="9588500" cy="60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11c38a54c_0_28"/>
          <p:cNvSpPr txBox="1"/>
          <p:nvPr/>
        </p:nvSpPr>
        <p:spPr>
          <a:xfrm>
            <a:off x="4710500" y="108950"/>
            <a:ext cx="2787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          CRUD POSTULACIÓN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g1e11c38a54c_0_28"/>
          <p:cNvPicPr preferRelativeResize="0"/>
          <p:nvPr/>
        </p:nvPicPr>
        <p:blipFill rotWithShape="1">
          <a:blip r:embed="rId3">
            <a:alphaModFix/>
          </a:blip>
          <a:srcRect b="36075" l="27905" r="23822" t="15212"/>
          <a:stretch/>
        </p:blipFill>
        <p:spPr>
          <a:xfrm>
            <a:off x="1453825" y="896975"/>
            <a:ext cx="9438398" cy="499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11c38a54c_0_39"/>
          <p:cNvSpPr txBox="1"/>
          <p:nvPr/>
        </p:nvSpPr>
        <p:spPr>
          <a:xfrm>
            <a:off x="4346825" y="108950"/>
            <a:ext cx="2718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          FILTRACIÓN PUNTAJE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g1e11c38a54c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53" y="987825"/>
            <a:ext cx="10599901" cy="5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11c38a54c_0_44"/>
          <p:cNvSpPr txBox="1"/>
          <p:nvPr/>
        </p:nvSpPr>
        <p:spPr>
          <a:xfrm>
            <a:off x="4536450" y="100275"/>
            <a:ext cx="2944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          PRUEBAS </a:t>
            </a:r>
            <a:r>
              <a:rPr lang="es-CO">
                <a:latin typeface="Lato"/>
                <a:ea typeface="Lato"/>
                <a:cs typeface="Lato"/>
                <a:sym typeface="Lato"/>
              </a:rPr>
              <a:t>PSICOTÉCNICAS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g1e11c38a54c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53" y="948625"/>
            <a:ext cx="10599901" cy="5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11c38a54c_0_58"/>
          <p:cNvSpPr txBox="1"/>
          <p:nvPr/>
        </p:nvSpPr>
        <p:spPr>
          <a:xfrm>
            <a:off x="5286450" y="74300"/>
            <a:ext cx="1414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     SALARIOS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g1e11c38a54c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0" y="587700"/>
            <a:ext cx="10802800" cy="61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11c38a54c_0_65"/>
          <p:cNvSpPr txBox="1"/>
          <p:nvPr/>
        </p:nvSpPr>
        <p:spPr>
          <a:xfrm>
            <a:off x="4481150" y="91625"/>
            <a:ext cx="3146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     CRONOGRAMAS DE EMPLEOS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g1e11c38a54c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4225"/>
            <a:ext cx="11677099" cy="55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11c38a54c_0_70"/>
          <p:cNvSpPr txBox="1"/>
          <p:nvPr/>
        </p:nvSpPr>
        <p:spPr>
          <a:xfrm>
            <a:off x="5286450" y="74300"/>
            <a:ext cx="1899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     NOTIFICACIONES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g1e11c38a54c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13" y="712077"/>
            <a:ext cx="10189675" cy="56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11c38a54c_0_85"/>
          <p:cNvSpPr txBox="1"/>
          <p:nvPr/>
        </p:nvSpPr>
        <p:spPr>
          <a:xfrm>
            <a:off x="4489825" y="100275"/>
            <a:ext cx="2419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     CRUD HOJA DE VIDA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g1e11c38a54c_0_85"/>
          <p:cNvPicPr preferRelativeResize="0"/>
          <p:nvPr/>
        </p:nvPicPr>
        <p:blipFill rotWithShape="1">
          <a:blip r:embed="rId3">
            <a:alphaModFix/>
          </a:blip>
          <a:srcRect b="18948" l="22970" r="16850" t="20279"/>
          <a:stretch/>
        </p:blipFill>
        <p:spPr>
          <a:xfrm>
            <a:off x="1384575" y="715337"/>
            <a:ext cx="9931973" cy="542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b="12955" l="22995" r="19057" t="11825"/>
          <a:stretch/>
        </p:blipFill>
        <p:spPr>
          <a:xfrm>
            <a:off x="1567300" y="803500"/>
            <a:ext cx="9335074" cy="525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 txBox="1"/>
          <p:nvPr/>
        </p:nvSpPr>
        <p:spPr>
          <a:xfrm>
            <a:off x="5766050" y="83000"/>
            <a:ext cx="1047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REGISTRO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1e11c38a54c_3_17"/>
          <p:cNvPicPr preferRelativeResize="0"/>
          <p:nvPr/>
        </p:nvPicPr>
        <p:blipFill rotWithShape="1">
          <a:blip r:embed="rId3">
            <a:alphaModFix/>
          </a:blip>
          <a:srcRect b="14774" l="22838" r="16949" t="24575"/>
          <a:stretch/>
        </p:blipFill>
        <p:spPr>
          <a:xfrm>
            <a:off x="1557750" y="671825"/>
            <a:ext cx="9797875" cy="51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1e11c38a54c_3_23"/>
          <p:cNvPicPr preferRelativeResize="0"/>
          <p:nvPr/>
        </p:nvPicPr>
        <p:blipFill rotWithShape="1">
          <a:blip r:embed="rId3">
            <a:alphaModFix/>
          </a:blip>
          <a:srcRect b="22964" l="22837" r="16808" t="16123"/>
          <a:stretch/>
        </p:blipFill>
        <p:spPr>
          <a:xfrm>
            <a:off x="2008000" y="594175"/>
            <a:ext cx="8918875" cy="50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c404f1027_1_17"/>
          <p:cNvSpPr txBox="1"/>
          <p:nvPr/>
        </p:nvSpPr>
        <p:spPr>
          <a:xfrm>
            <a:off x="5286450" y="74300"/>
            <a:ext cx="2422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ANEXO HOJA DE VIDA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g22c404f1027_1_17"/>
          <p:cNvPicPr preferRelativeResize="0"/>
          <p:nvPr/>
        </p:nvPicPr>
        <p:blipFill rotWithShape="1">
          <a:blip r:embed="rId3">
            <a:alphaModFix/>
          </a:blip>
          <a:srcRect b="20894" l="24326" r="15505" t="18100"/>
          <a:stretch/>
        </p:blipFill>
        <p:spPr>
          <a:xfrm>
            <a:off x="812800" y="685800"/>
            <a:ext cx="10299700" cy="58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2c404f1027_1_22"/>
          <p:cNvPicPr preferRelativeResize="0"/>
          <p:nvPr/>
        </p:nvPicPr>
        <p:blipFill rotWithShape="1">
          <a:blip r:embed="rId3">
            <a:alphaModFix/>
          </a:blip>
          <a:srcRect b="27523" l="25290" r="16929" t="14726"/>
          <a:stretch/>
        </p:blipFill>
        <p:spPr>
          <a:xfrm>
            <a:off x="2349500" y="787400"/>
            <a:ext cx="8788400" cy="52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e11c38a54c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964125"/>
            <a:ext cx="9883199" cy="5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e11c38a54c_1_10"/>
          <p:cNvSpPr txBox="1"/>
          <p:nvPr/>
        </p:nvSpPr>
        <p:spPr>
          <a:xfrm>
            <a:off x="4905450" y="74300"/>
            <a:ext cx="2660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CALIFICACIÓN</a:t>
            </a:r>
            <a:r>
              <a:rPr lang="es-CO">
                <a:latin typeface="Lato"/>
                <a:ea typeface="Lato"/>
                <a:cs typeface="Lato"/>
                <a:sym typeface="Lato"/>
              </a:rPr>
              <a:t> DE PUNTAJE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11c38a54c_0_112"/>
          <p:cNvSpPr txBox="1"/>
          <p:nvPr/>
        </p:nvSpPr>
        <p:spPr>
          <a:xfrm>
            <a:off x="5061350" y="160875"/>
            <a:ext cx="1743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     CHAT PRIVADO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g1e11c38a54c_0_112"/>
          <p:cNvPicPr preferRelativeResize="0"/>
          <p:nvPr/>
        </p:nvPicPr>
        <p:blipFill rotWithShape="1">
          <a:blip r:embed="rId3">
            <a:alphaModFix/>
          </a:blip>
          <a:srcRect b="15436" l="37171" r="20476" t="30230"/>
          <a:stretch/>
        </p:blipFill>
        <p:spPr>
          <a:xfrm>
            <a:off x="2414975" y="1026875"/>
            <a:ext cx="7958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1e11c38a54c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538" y="1073150"/>
            <a:ext cx="9244924" cy="4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e11c38a54c_1_1"/>
          <p:cNvSpPr txBox="1"/>
          <p:nvPr/>
        </p:nvSpPr>
        <p:spPr>
          <a:xfrm>
            <a:off x="5260350" y="143575"/>
            <a:ext cx="1671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CONTACTANOS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/>
        </p:nvSpPr>
        <p:spPr>
          <a:xfrm>
            <a:off x="5012700" y="82975"/>
            <a:ext cx="2043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INTERFAZ PRINCIPAL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 b="25227" l="25624" r="14351" t="12864"/>
          <a:stretch/>
        </p:blipFill>
        <p:spPr>
          <a:xfrm>
            <a:off x="1202075" y="763600"/>
            <a:ext cx="9787848" cy="56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11a096bf8_1_5"/>
          <p:cNvSpPr txBox="1"/>
          <p:nvPr/>
        </p:nvSpPr>
        <p:spPr>
          <a:xfrm>
            <a:off x="5325300" y="83000"/>
            <a:ext cx="1541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CRUD USUARIO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g1e11a096bf8_1_5"/>
          <p:cNvPicPr preferRelativeResize="0"/>
          <p:nvPr/>
        </p:nvPicPr>
        <p:blipFill rotWithShape="1">
          <a:blip r:embed="rId3">
            <a:alphaModFix/>
          </a:blip>
          <a:srcRect b="24224" l="25709" r="13867" t="15290"/>
          <a:stretch/>
        </p:blipFill>
        <p:spPr>
          <a:xfrm>
            <a:off x="1436500" y="871000"/>
            <a:ext cx="9596827" cy="49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11c38a54c_0_2"/>
          <p:cNvSpPr txBox="1"/>
          <p:nvPr/>
        </p:nvSpPr>
        <p:spPr>
          <a:xfrm>
            <a:off x="5645675" y="91650"/>
            <a:ext cx="1376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CRUD   PERFIL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g1e11c38a54c_0_2"/>
          <p:cNvPicPr preferRelativeResize="0"/>
          <p:nvPr/>
        </p:nvPicPr>
        <p:blipFill rotWithShape="1">
          <a:blip r:embed="rId3">
            <a:alphaModFix/>
          </a:blip>
          <a:srcRect b="17685" l="25900" r="13992" t="21458"/>
          <a:stretch/>
        </p:blipFill>
        <p:spPr>
          <a:xfrm>
            <a:off x="1497125" y="849950"/>
            <a:ext cx="9845376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e11c38a54c_3_6"/>
          <p:cNvPicPr preferRelativeResize="0"/>
          <p:nvPr/>
        </p:nvPicPr>
        <p:blipFill rotWithShape="1">
          <a:blip r:embed="rId3">
            <a:alphaModFix/>
          </a:blip>
          <a:srcRect b="20590" l="25739" r="13910" t="19026"/>
          <a:stretch/>
        </p:blipFill>
        <p:spPr>
          <a:xfrm>
            <a:off x="1280650" y="453275"/>
            <a:ext cx="10261027" cy="57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e11c38a54c_3_0"/>
          <p:cNvPicPr preferRelativeResize="0"/>
          <p:nvPr/>
        </p:nvPicPr>
        <p:blipFill rotWithShape="1">
          <a:blip r:embed="rId3">
            <a:alphaModFix/>
          </a:blip>
          <a:srcRect b="30628" l="21054" r="18667" t="8721"/>
          <a:stretch/>
        </p:blipFill>
        <p:spPr>
          <a:xfrm>
            <a:off x="1297950" y="377425"/>
            <a:ext cx="10349602" cy="57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1c38a54c_0_7"/>
          <p:cNvSpPr txBox="1"/>
          <p:nvPr/>
        </p:nvSpPr>
        <p:spPr>
          <a:xfrm>
            <a:off x="5098499" y="91650"/>
            <a:ext cx="1995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CRUD   </a:t>
            </a:r>
            <a:r>
              <a:rPr lang="es-CO">
                <a:latin typeface="Lato"/>
                <a:ea typeface="Lato"/>
                <a:cs typeface="Lato"/>
                <a:sym typeface="Lato"/>
              </a:rPr>
              <a:t>CATEGORÍAS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g1e11c38a54c_0_7"/>
          <p:cNvPicPr preferRelativeResize="0"/>
          <p:nvPr/>
        </p:nvPicPr>
        <p:blipFill rotWithShape="1">
          <a:blip r:embed="rId3">
            <a:alphaModFix/>
          </a:blip>
          <a:srcRect b="7277" l="28874" r="22611" t="44010"/>
          <a:stretch/>
        </p:blipFill>
        <p:spPr>
          <a:xfrm>
            <a:off x="1540425" y="1122862"/>
            <a:ext cx="8937077" cy="504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11c38a54c_0_12"/>
          <p:cNvSpPr txBox="1"/>
          <p:nvPr/>
        </p:nvSpPr>
        <p:spPr>
          <a:xfrm>
            <a:off x="4970250" y="108950"/>
            <a:ext cx="1739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Lato"/>
                <a:ea typeface="Lato"/>
                <a:cs typeface="Lato"/>
                <a:sym typeface="Lato"/>
              </a:rPr>
              <a:t>CRUD   VACANTES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g1e11c38a54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25" y="709400"/>
            <a:ext cx="10695625" cy="58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2023-03-24T15:45:14Z</dcterms:created>
  <dc:creator>111 111</dc:creator>
</cp:coreProperties>
</file>